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82" r:id="rId4"/>
    <p:sldId id="285" r:id="rId5"/>
    <p:sldId id="304" r:id="rId6"/>
    <p:sldId id="286" r:id="rId7"/>
    <p:sldId id="289" r:id="rId8"/>
    <p:sldId id="302" r:id="rId9"/>
    <p:sldId id="292" r:id="rId10"/>
    <p:sldId id="299" r:id="rId11"/>
    <p:sldId id="291" r:id="rId12"/>
    <p:sldId id="290" r:id="rId13"/>
    <p:sldId id="300" r:id="rId14"/>
    <p:sldId id="258" r:id="rId15"/>
    <p:sldId id="287" r:id="rId16"/>
    <p:sldId id="288" r:id="rId17"/>
    <p:sldId id="303" r:id="rId18"/>
    <p:sldId id="301" r:id="rId19"/>
    <p:sldId id="29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B6FF9F"/>
    <a:srgbClr val="99FF79"/>
    <a:srgbClr val="66FF33"/>
    <a:srgbClr val="D3FFC5"/>
    <a:srgbClr val="7FFF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роз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Admin\Мои документы\Мои рисунки\Анимашки\Бабочки жучки и т п\16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857625"/>
            <a:ext cx="24384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Admin\Мои документы\Мои рисунки\Анимашки\Бабочки жучки и т п\borb2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357813"/>
            <a:ext cx="847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nts and Settings\Admin\Мои документы\Мои рисунки\Анимашки\Бабочки жучки и т п\44584253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28625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13" y="6429375"/>
            <a:ext cx="1352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A78F7-C5B6-4126-B222-F47A04B08B44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91390-44D2-435B-8B5F-FEA1DFB3D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CD002-DFFD-4319-8792-D28F53A50A0D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8A135-89D9-4889-9D6B-ADEAB0E0E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2DE33-3E95-4193-AF54-42A0F13A0C14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C8C62-B582-46C9-B1D9-72B4E947B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28662" y="2428868"/>
            <a:ext cx="750923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EACA1-A4D8-4B53-8C4C-FFF7FD65BD95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37B18-28E3-49B2-877E-AF1BDBFF6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C8031-3078-41C4-A724-518752ADE6B8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3B68-4FDD-418A-9D74-AA4FD4CEE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2AE07-CCC3-4D5E-BC8B-382B385B49C1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C22B1-A252-48B4-A47C-D1F26E15B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D8FA5-B601-4426-9826-B8C6CA0731E3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0C688-FC9D-4CF1-BC37-46290BC13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195FB-D0C6-4606-8C8F-9AA914240E16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48032-502A-46D3-99B9-E8558CDA0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8D498-8984-4DB4-8781-FAC820EDD70A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8980E-F1B8-4ECF-9E27-FD7A6086C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EA4FB-5F1C-4B62-A464-FD386E1EF6C5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2C35-B8DB-4E10-BAFA-5FD7DE580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EF4E3-A47B-4AD1-95B9-D814C1F29435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B7C08-C038-4426-A33D-0FA212A63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3FFC5"/>
            </a:gs>
            <a:gs pos="50000">
              <a:srgbClr val="99FF79"/>
            </a:gs>
            <a:gs pos="100000">
              <a:srgbClr val="66FF33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6BDF36-8605-4395-ACB4-C07319885F50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ECD6F3-266F-4568-8C4E-08478143F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Мои шаблоны презентаций\фоны\роз3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51613" y="5214938"/>
            <a:ext cx="25923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" descr="C:\Documents and Settings\Admin\Мои документы\Мои рисунки\Анимашки\Бабочки жучки и т п\borb27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313" y="142875"/>
            <a:ext cx="914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75;&#1072;&#1088;&#1072;&#1085;&#1090;\Desktop\&#1054;&#1058;&#1050;&#1056;&#1067;&#1058;&#1067;&#1049;%20&#1059;&#1056;&#1054;&#1050;%202\&#1060;&#1072;&#1085;&#1090;&#1072;&#1079;&#1080;&#1080;%20&#1084;&#1080;&#1088;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75;&#1072;&#1088;&#1072;&#1085;&#1090;\Desktop\&#1054;&#1058;&#1050;&#1056;&#1067;&#1058;&#1067;&#1049;%20&#1059;&#1056;&#1054;&#1050;%202\&#1060;&#1072;&#1085;&#1090;&#1072;&#1079;&#1080;&#1080;%20&#1084;&#1080;&#1088;.mp3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75;&#1072;&#1088;&#1072;&#1085;&#1090;\Desktop\&#1054;&#1058;&#1050;&#1056;&#1067;&#1058;&#1067;&#1049;%20&#1059;&#1056;&#1054;&#1050;%202\&#1060;&#1072;&#1085;&#1090;&#1072;&#1079;&#1080;&#1080;%20&#1084;&#1080;&#1088;.mp3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5;&#1072;&#1088;&#1072;&#1085;&#1090;\Desktop\&#1054;&#1058;&#1050;&#1056;&#1067;&#1058;&#1067;&#1049;%20&#1059;&#1056;&#1054;&#1050;%202\&#1060;&#1040;&#1053;&#1058;&#1040;&#1047;&#1048;&#1071;%20&#1050;%20&#1054;&#1058;&#1050;&#1056;&#1067;&#1058;&#1054;&#1052;&#1059;%20&#1059;&#1056;&#1054;&#1050;&#1059;%20(2).mp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5;&#1072;&#1088;&#1072;&#1085;&#1090;\Desktop\&#1054;&#1058;&#1050;&#1056;&#1067;&#1058;&#1067;&#1049;%20&#1059;&#1056;&#1054;&#1050;%202\&#1060;&#1072;&#1085;&#1090;&#1072;&#1079;&#1080;&#1080;%20&#1084;&#1080;&#1088;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 rot="-774413">
            <a:off x="537139" y="2005558"/>
            <a:ext cx="8614921" cy="258599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  <p:pic>
        <p:nvPicPr>
          <p:cNvPr id="3075" name="Picture 5" descr="сканирование004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35354">
            <a:off x="6565544" y="38063"/>
            <a:ext cx="2357454" cy="212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сканирование005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8572">
            <a:off x="4200977" y="4444972"/>
            <a:ext cx="2388478" cy="25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сканирование004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0"/>
            <a:ext cx="208756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сканирование004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4340982"/>
            <a:ext cx="2857520" cy="251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 descr="сканирование004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201771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img015_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1857364"/>
            <a:ext cx="7484047" cy="258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сканирование005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260350"/>
            <a:ext cx="4110037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Фантазии мир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57224" y="485776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2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071546"/>
            <a:ext cx="67151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solidFill>
                  <a:srgbClr val="CC0000"/>
                </a:solidFill>
              </a:rPr>
              <a:t>Первый, третий и второй,</a:t>
            </a:r>
          </a:p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solidFill>
                  <a:srgbClr val="CC0000"/>
                </a:solidFill>
              </a:rPr>
              <a:t>Ты, да я, да мы с тобой</a:t>
            </a:r>
          </a:p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solidFill>
                  <a:srgbClr val="CC0000"/>
                </a:solidFill>
              </a:rPr>
              <a:t>Возвращаемся домой!</a:t>
            </a:r>
          </a:p>
        </p:txBody>
      </p:sp>
      <p:pic>
        <p:nvPicPr>
          <p:cNvPr id="4" name="Фантазии мир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500034" y="592933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15462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928670"/>
            <a:ext cx="4338688" cy="3323987"/>
          </a:xfrm>
        </p:spPr>
        <p:txBody>
          <a:bodyPr/>
          <a:lstStyle/>
          <a:p>
            <a:pPr algn="ctr">
              <a:buNone/>
            </a:pPr>
            <a:r>
              <a:rPr lang="ru-RU" sz="6600" b="1" dirty="0" smtClean="0"/>
              <a:t>Цель урока</a:t>
            </a:r>
          </a:p>
          <a:p>
            <a:pPr algn="ctr">
              <a:buNone/>
            </a:pPr>
            <a:r>
              <a:rPr lang="ru-RU" sz="4000" b="1" dirty="0" smtClean="0"/>
              <a:t>1. </a:t>
            </a:r>
          </a:p>
          <a:p>
            <a:pPr algn="ctr">
              <a:buNone/>
            </a:pPr>
            <a:r>
              <a:rPr lang="ru-RU" sz="4000" b="1" dirty="0" smtClean="0"/>
              <a:t>2. </a:t>
            </a:r>
          </a:p>
          <a:p>
            <a:pPr algn="ctr">
              <a:buNone/>
            </a:pPr>
            <a:r>
              <a:rPr lang="ru-RU" sz="4000" b="1" dirty="0" smtClean="0"/>
              <a:t>3. </a:t>
            </a:r>
            <a:endParaRPr lang="ru-RU" sz="4000" b="1" dirty="0"/>
          </a:p>
        </p:txBody>
      </p:sp>
      <p:pic>
        <p:nvPicPr>
          <p:cNvPr id="1026" name="Picture 2" descr="cgf1y2lfzmlszxmzmjc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85728"/>
            <a:ext cx="7884556" cy="63089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5" name="Picture 5" descr="сканирование005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3F5F4"/>
              </a:clrFrom>
              <a:clrTo>
                <a:srgbClr val="F3F5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76353">
            <a:off x="5085181" y="1441951"/>
            <a:ext cx="3432987" cy="544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Фантазии мир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1357290" y="521495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21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/>
          <a:p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 smtClean="0"/>
              <a:t>Георгий Юдин</a:t>
            </a:r>
            <a:br>
              <a:rPr lang="ru-RU" sz="8000" b="1" dirty="0" smtClean="0"/>
            </a:br>
            <a:r>
              <a:rPr lang="ru-RU" sz="8000" b="1" dirty="0" smtClean="0"/>
              <a:t> «В саду бананы зацвели…»</a:t>
            </a:r>
            <a:endParaRPr lang="ru-RU" sz="8000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ФАНТАЗИЯ К ОТКРЫТОМУ УРОКУ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img014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66"/>
            <a:ext cx="521497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img014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4857752" cy="380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img014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63369"/>
            <a:ext cx="6215074" cy="359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img014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5929354" cy="62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mg014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0"/>
            <a:ext cx="4786314" cy="397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g014_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7686" cy="485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mg014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3204" y="3422930"/>
            <a:ext cx="5180956" cy="343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mg014_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00438"/>
            <a:ext cx="4286248" cy="335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28688"/>
            <a:ext cx="8643966" cy="3914775"/>
          </a:xfrm>
        </p:spPr>
        <p:txBody>
          <a:bodyPr/>
          <a:lstStyle/>
          <a:p>
            <a:pPr algn="ctr">
              <a:buNone/>
            </a:pPr>
            <a:r>
              <a:rPr lang="ru-RU" sz="6600" b="1" dirty="0" smtClean="0"/>
              <a:t>Цель урока</a:t>
            </a:r>
          </a:p>
          <a:p>
            <a:pPr marL="457200" indent="-457200" algn="just">
              <a:lnSpc>
                <a:spcPct val="150000"/>
              </a:lnSpc>
              <a:buNone/>
            </a:pPr>
            <a:r>
              <a:rPr lang="ru-RU" b="1" dirty="0" smtClean="0">
                <a:latin typeface="Arial" charset="0"/>
                <a:cs typeface="Arial" charset="0"/>
              </a:rPr>
              <a:t>       Познакомиться со стихотворением Георгия Юдина  «В снегу бананы зацвели»,  понять идею и смысл,  подготовиться к его чтению наизусть.</a:t>
            </a:r>
          </a:p>
          <a:p>
            <a:pPr marL="457200" indent="-457200" algn="just">
              <a:buNone/>
            </a:pP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1214422"/>
            <a:ext cx="7014942" cy="41549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ПАСИБО ВСЕМ </a:t>
            </a:r>
          </a:p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/>
          <a:p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 smtClean="0"/>
              <a:t>ТЕМА УРОКА:</a:t>
            </a:r>
            <a:br>
              <a:rPr lang="ru-RU" sz="8000" b="1" dirty="0" smtClean="0"/>
            </a:br>
            <a:r>
              <a:rPr lang="ru-RU" sz="8000" b="1" dirty="0" smtClean="0"/>
              <a:t>Георгий Юдин</a:t>
            </a:r>
            <a:br>
              <a:rPr lang="ru-RU" sz="8000" b="1" dirty="0" smtClean="0"/>
            </a:br>
            <a:r>
              <a:rPr lang="ru-RU" sz="8000" b="1" dirty="0" smtClean="0"/>
              <a:t> «В саду бананы зацвели…»</a:t>
            </a:r>
            <a:endParaRPr lang="ru-RU" sz="8000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28688"/>
            <a:ext cx="8643966" cy="3914775"/>
          </a:xfrm>
        </p:spPr>
        <p:txBody>
          <a:bodyPr/>
          <a:lstStyle/>
          <a:p>
            <a:pPr algn="ctr">
              <a:buNone/>
            </a:pPr>
            <a:r>
              <a:rPr lang="ru-RU" sz="6600" b="1" dirty="0" smtClean="0"/>
              <a:t>Цель урока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latin typeface="Arial" charset="0"/>
                <a:cs typeface="Arial" charset="0"/>
              </a:rPr>
              <a:t>Познакомиться со стихотворением Георгия Юдина  «В снегу бананы зацвели»,  понять идею и смысл,  подготовиться к его чтению наизусть.</a:t>
            </a:r>
          </a:p>
          <a:p>
            <a:pPr marL="457200" indent="-457200" algn="just"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2. Познакомиться с жизнью и творчеством Георгия Юдина.</a:t>
            </a:r>
          </a:p>
          <a:p>
            <a:pPr marL="457200" indent="-457200" algn="just"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3. Предположить тему стихотворения по его названию.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/>
          <a:lstStyle/>
          <a:p>
            <a:r>
              <a:rPr lang="ru-RU" sz="8000" b="1" dirty="0" smtClean="0"/>
              <a:t>Задачи урока</a:t>
            </a:r>
            <a:endParaRPr lang="ru-RU" sz="8000" b="1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28688"/>
            <a:ext cx="511175" cy="5238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dirty="0" smtClean="0"/>
              <a:t>    </a:t>
            </a:r>
            <a:endParaRPr lang="ru-RU" sz="2800" b="1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7" y="928670"/>
            <a:ext cx="8612742" cy="414267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dirty="0" smtClean="0"/>
              <a:t>    Георгий Николаевич Юдин  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/>
              <a:t> родился  в Туркмении.  </a:t>
            </a:r>
            <a:endParaRPr lang="ru-RU" sz="2800" b="1" dirty="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sz="2800" b="1" dirty="0" smtClean="0"/>
              <a:t>    После службы в армии, Георгий  хотел стать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/>
              <a:t> художником.   С первого раза поступить в институт  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/>
              <a:t>не удалось,  пришлось пойти в маляры. Больше всего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/>
              <a:t> он любил  красить полы. </a:t>
            </a:r>
            <a:endParaRPr lang="ru-RU" sz="2800" b="1" dirty="0" smtClean="0">
              <a:solidFill>
                <a:srgbClr val="FF3300"/>
              </a:solidFill>
            </a:endParaRPr>
          </a:p>
          <a:p>
            <a:pPr lvl="0" eaLnBrk="1" hangingPunct="1">
              <a:buNone/>
              <a:defRPr/>
            </a:pPr>
            <a:r>
              <a:rPr lang="ru-RU" sz="2800" b="1" dirty="0" smtClean="0"/>
              <a:t>    Позднее Юдин начал рисовать картинки к детским</a:t>
            </a:r>
          </a:p>
          <a:p>
            <a:pPr lvl="0" eaLnBrk="1" hangingPunct="1">
              <a:buNone/>
              <a:defRPr/>
            </a:pPr>
            <a:r>
              <a:rPr lang="ru-RU" sz="2800" b="1" dirty="0" smtClean="0"/>
              <a:t> книгам.</a:t>
            </a:r>
            <a:endParaRPr lang="ru-RU" sz="2800" b="1" dirty="0" smtClean="0">
              <a:solidFill>
                <a:srgbClr val="FF3300"/>
              </a:solidFill>
            </a:endParaRPr>
          </a:p>
        </p:txBody>
      </p:sp>
      <p:pic>
        <p:nvPicPr>
          <p:cNvPr id="6146" name="Picture 2" descr="information_items_39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42852"/>
            <a:ext cx="1905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928670"/>
            <a:ext cx="8959632" cy="3714776"/>
          </a:xfrm>
        </p:spPr>
        <p:txBody>
          <a:bodyPr/>
          <a:lstStyle/>
          <a:p>
            <a:pPr lvl="0">
              <a:buNone/>
            </a:pPr>
            <a:r>
              <a:rPr lang="ru-RU" sz="2800" b="1" dirty="0" smtClean="0"/>
              <a:t>   Всего Георгием Юдиным оформлено иллюстрациями </a:t>
            </a:r>
          </a:p>
          <a:p>
            <a:pPr lvl="0">
              <a:buNone/>
            </a:pPr>
            <a:r>
              <a:rPr lang="ru-RU" sz="2800" b="1" dirty="0" smtClean="0"/>
              <a:t>130 книг.</a:t>
            </a:r>
          </a:p>
          <a:p>
            <a:pPr lvl="0">
              <a:buNone/>
            </a:pPr>
            <a:r>
              <a:rPr lang="ru-RU" sz="2800" b="1" dirty="0" smtClean="0"/>
              <a:t>   В 45 лет Юдин начал писать книги для детей.</a:t>
            </a:r>
          </a:p>
          <a:p>
            <a:pPr lvl="0">
              <a:buNone/>
            </a:pPr>
            <a:r>
              <a:rPr lang="ru-RU" sz="2800" b="1" dirty="0" smtClean="0"/>
              <a:t> На сегодняшний день издано 40 книг Григория Юдина.</a:t>
            </a:r>
            <a:endParaRPr lang="ru-RU" sz="4800" b="1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785918" y="571480"/>
            <a:ext cx="5972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Георгий Николаевич Юдин</a:t>
            </a:r>
            <a:endParaRPr lang="ru-RU" sz="3600" b="1" kern="10" dirty="0">
              <a:ln w="222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7653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Заслуженный художник России, актер, иллюстратор детских книг</a:t>
            </a:r>
            <a:endParaRPr lang="ru-RU" b="1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7" name="Picture 3" descr="jud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285860"/>
            <a:ext cx="3339183" cy="30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Zanimatika_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21812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Bukvaren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214422"/>
            <a:ext cx="2114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Bukvar_shko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929066"/>
            <a:ext cx="19716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Glavnoe_chud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929066"/>
            <a:ext cx="2076447" cy="276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Zanimatika_m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4229100"/>
            <a:ext cx="19907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/>
          <a:p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 smtClean="0"/>
              <a:t>Георгий Юдин</a:t>
            </a:r>
            <a:br>
              <a:rPr lang="ru-RU" sz="8000" b="1" dirty="0" smtClean="0"/>
            </a:br>
            <a:r>
              <a:rPr lang="ru-RU" sz="8000" b="1" dirty="0" smtClean="0"/>
              <a:t> «В саду бананы зацвели…»</a:t>
            </a:r>
            <a:endParaRPr lang="ru-RU" sz="8000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333375"/>
            <a:ext cx="7355347" cy="413651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4800" dirty="0" smtClean="0">
              <a:solidFill>
                <a:srgbClr val="008000"/>
              </a:solidFill>
              <a:latin typeface="Kartika" pitchFamily="18" charset="0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ru-RU" sz="4400" b="1" dirty="0" smtClean="0">
                <a:latin typeface="Kartika" pitchFamily="18" charset="0"/>
              </a:rPr>
              <a:t>Раз, два, три, четыре, пять </a:t>
            </a: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ru-RU" sz="4400" b="1" dirty="0" smtClean="0">
                <a:latin typeface="Kartika" pitchFamily="18" charset="0"/>
              </a:rPr>
              <a:t>В воображении в небе</a:t>
            </a: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ru-RU" sz="4400" b="1" dirty="0" smtClean="0">
                <a:latin typeface="Kartika" pitchFamily="18" charset="0"/>
              </a:rPr>
              <a:t> хотим лететь</a:t>
            </a:r>
            <a:r>
              <a:rPr lang="ru-RU" sz="4400" dirty="0" smtClean="0">
                <a:latin typeface="Kartika" pitchFamily="18" charset="0"/>
              </a:rPr>
              <a:t>!</a:t>
            </a:r>
          </a:p>
        </p:txBody>
      </p:sp>
      <p:pic>
        <p:nvPicPr>
          <p:cNvPr id="3" name="Фантазии ми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9|0.2"/>
</p:tagLst>
</file>

<file path=ppt/theme/theme1.xml><?xml version="1.0" encoding="utf-8"?>
<a:theme xmlns:a="http://schemas.openxmlformats.org/drawingml/2006/main" name="Цветочная поляна аним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Цветочная поляна анимр</Template>
  <TotalTime>1446</TotalTime>
  <Words>167</Words>
  <Application>Microsoft Office PowerPoint</Application>
  <PresentationFormat>Экран (4:3)</PresentationFormat>
  <Paragraphs>38</Paragraphs>
  <Slides>19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Цветочная поляна анимр</vt:lpstr>
      <vt:lpstr>Слайд 1</vt:lpstr>
      <vt:lpstr> ТЕМА УРОКА: Георгий Юдин  «В саду бананы зацвели…»</vt:lpstr>
      <vt:lpstr>Слайд 3</vt:lpstr>
      <vt:lpstr>Задачи урока</vt:lpstr>
      <vt:lpstr>Слайд 5</vt:lpstr>
      <vt:lpstr>Слайд 6</vt:lpstr>
      <vt:lpstr>Слайд 7</vt:lpstr>
      <vt:lpstr> Георгий Юдин  «В саду бананы зацвели…»</vt:lpstr>
      <vt:lpstr>Слайд 9</vt:lpstr>
      <vt:lpstr>Слайд 10</vt:lpstr>
      <vt:lpstr>Слайд 11</vt:lpstr>
      <vt:lpstr>Слайд 12</vt:lpstr>
      <vt:lpstr> Георгий Юдин  «В саду бананы зацвели…»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гарант</cp:lastModifiedBy>
  <cp:revision>69</cp:revision>
  <dcterms:created xsi:type="dcterms:W3CDTF">2010-07-31T12:33:40Z</dcterms:created>
  <dcterms:modified xsi:type="dcterms:W3CDTF">2015-02-28T11:34:06Z</dcterms:modified>
</cp:coreProperties>
</file>